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  <p:sldId id="263" r:id="rId9"/>
    <p:sldId id="264" r:id="rId10"/>
    <p:sldId id="267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02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02838-8194-449E-94E2-E8F22B3ED364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B8370-6A4B-46A8-820F-CE5AFFA5DD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02838-8194-449E-94E2-E8F22B3ED364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B8370-6A4B-46A8-820F-CE5AFFA5DD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02838-8194-449E-94E2-E8F22B3ED364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B8370-6A4B-46A8-820F-CE5AFFA5DD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02838-8194-449E-94E2-E8F22B3ED364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B8370-6A4B-46A8-820F-CE5AFFA5DD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02838-8194-449E-94E2-E8F22B3ED364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B8370-6A4B-46A8-820F-CE5AFFA5DD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02838-8194-449E-94E2-E8F22B3ED364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B8370-6A4B-46A8-820F-CE5AFFA5DD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02838-8194-449E-94E2-E8F22B3ED364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B8370-6A4B-46A8-820F-CE5AFFA5DD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02838-8194-449E-94E2-E8F22B3ED364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B8370-6A4B-46A8-820F-CE5AFFA5DD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02838-8194-449E-94E2-E8F22B3ED364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B8370-6A4B-46A8-820F-CE5AFFA5DD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02838-8194-449E-94E2-E8F22B3ED364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B8370-6A4B-46A8-820F-CE5AFFA5DD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02838-8194-449E-94E2-E8F22B3ED364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B8370-6A4B-46A8-820F-CE5AFFA5DD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5000">
              <a:srgbClr val="03D4A8">
                <a:alpha val="55000"/>
              </a:srgb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02838-8194-449E-94E2-E8F22B3ED364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B8370-6A4B-46A8-820F-CE5AFFA5DD1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құралдардың түсінігі және жіктелуі</a:t>
            </a: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00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215106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құралдар- материалдық активтер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1) компания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қорларды жабдықтау және қызмет атқару 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 компанияларға жалға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беру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 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әкімшілік мақсаттар үшін қолданылатын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әрбір кезеңнен астам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уақыт ішінде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қолданылуды болжайды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құралдардың есебінде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ең маңызды әрекеттері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бар: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құралдардың алынған мерзімдегі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тіркелген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сомасы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құралдардың пайдалану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мерзімінде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есептейтін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ставкасы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қабылдап алынғаннан кейін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құралдардың өзгеріп отырған құндары шоттарда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қалай көрсетілетінділігі; </a:t>
            </a:r>
            <a:br>
              <a:rPr lang="ru-RU" dirty="0" err="1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құралдардың шығарылынуындағы тіркелуі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 дегеніміз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ұзақ уақыт бойы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астам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материалды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өндіріс саласында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өндірістік емес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салада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еңбек құралы ретінде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іс-әрекет ететін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материалдық активтер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ХҚЕС №16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Жылжымайтын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мүлік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ғимараттар және жабдықтар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сәйкес жіктеледі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бағыты 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401080" cy="6357982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Өндірістік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 өндірістік процеске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қатысатын 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өндірістің негізін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құрайтын 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Өндірістік емес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 тұтыну мақсатындағы 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бағыты 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түрлер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 топтарына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субъектінің меншік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құқығымен алынған жерінің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саны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бағасы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Үйлер- еңбек етуге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халыққа әлеуметтік-мәдени қызмет көрсету және қорларды сақтауға жағдай жасау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 белгіленген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архитектуралық-құрылыс объектілері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Әрбір жеке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тұрған үй түгендеу объектісі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Ғимараттар- іс-қызмет аясын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атқару жолымен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өндіріс процесін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жүзеге асыруға арналған инженерлік-құрылыстық объектілер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Машиналар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жабдықтар- әрбір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машина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 мүліктік объектінің бөлігі болмаса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құрамындағы тетік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құрал-аспаптармен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қоршаулармен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тірек-тұғырымен мүліктік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объект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71480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Табыстау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қондырғылары- электр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механикалық және жылу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энергиясы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желісі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тұрба құбыры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қондырғылары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Көлік құралдары- адамдарды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жүктерді тасуға арналған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теміржол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су,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әуе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автомобиль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көлігі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арба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көлігі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тасымал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құралдары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Басқа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құралдар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аспап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өндіріс мүлік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олардың керек-жарақтары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шаруашылық мүлкі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малы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өсімтал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мал,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көпжылдық көшет егістері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жерді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жақсарту жөніндегі күрделі шығындар.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Бітпеген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иелігі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меншікті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жалға алынған, уақытша пайдалануда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мерзімі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әрекетті, әрекетсіз, қордағы.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мүліктік құрамы 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инвентарлық, инвентарсыз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салықтық нысандар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топталған, әр топқа өзі шектелген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норма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белгіленеді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 есебі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бухгалтерлік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шоттарының жұмыс жоспарында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2400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шотында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жүргізіледі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Иелігіне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 меншікті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 жалданған 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бөлінеді: </a:t>
            </a:r>
            <a:br>
              <a:rPr lang="ru-RU" dirty="0" err="1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Меншікті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кәсіпорын 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 баланстық есепте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ескерілетін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Жалданған 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құралдар- бұл басқа ұйым 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кәсіпорын 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 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ұйымда жалға алу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уақытша пайдаланған 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 құралдар жалға алушыда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баланстан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шоттарда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есептеледі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 көптеген өндіріс құралдары бойына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пайдалынылады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қасиетімен нысанын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сақтай отырып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жанама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 тозады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өзінің құнын жаңадан жасалған өнімге біртіндеп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көшіреді.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Қабылданып алынған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объект актив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мойындалады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кәсіпорын келешекте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экономикалық пайда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алса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активтің өзіндік құнының бағалануы кәсіпорынға сенімді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 активтердің ең көп көлем мөлшерін құрайды, сондықтан кәсіпорынның қаржылық жағдайын көрсетеді.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21455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құралдардың амортизациясы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есебі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құралдардың тозуына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түсінік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800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135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lnSpcReduction="10000"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 ұзақ уақыттық кезеңі ішінде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шаруашылық қызмет процесінде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бола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бірте-бірте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тозады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 физикалық және моральдық мінездемелерінен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айырылу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Физикалық тозу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құралдарды пайдалану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 сыртқы факторлардың әсер ету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нәтижесі 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Моральдық тозу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соның нәтижесінде активтер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ғылым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техниканың қазіргі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даму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талаптарына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сәйкес келмеу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нәтижесіндегі процесті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білдіреді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9000">
              <a:srgbClr val="FFEFD1">
                <a:alpha val="68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286544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құралдарды моральды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тоздыратын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факторлар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1.Өндірістегі жабдықтар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жабдықтардың жаңаруы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машиналарды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неғұрлым өнімділеуіне ауыстыру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);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Технологиялық процестің жетілуі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жаңа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технология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қолданыстағы машиналар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жабдықтарды пайдалану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мүмкін емес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);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Шығарылған өнім номенклатурасының жаңаруы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өзгеруі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 орайда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машиналар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жабдықтар жаңа өнім шығаруға жарамсыз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);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Тауар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өндіруге арналған машиналар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жабдықтардың санын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азайтуға субъектіден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кейбір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тауалар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сұраныстың азаюы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 күшінің, білікті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қызметкерлердің еңбекпен қамтылуындағы, өндірістің географиялық орналасуындағы өзгерістер.Олар өндіріс көлемін, пайдаланылатын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машиналар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жабдықтардың санын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азайтуға талап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етуі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286544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Амортизация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 қызмет мерзімі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активтің амортизацияланатын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құнын жүйелі бөлу түрінде тозудың құнмен көрсетілуі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басқалай айтсақ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есептелген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амортизация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сомасы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кезең ішінде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пайдаланған 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тұтынған 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құралдардың құнын көрсетеді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Амортизацияланатын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құн пайдалы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 мерзімі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аяқталғаннан кейін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сыныққа, қалдықтарға айналатын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қосалқы бөлшектердің болжанатын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құны ретінде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құралдардың түсуі кезінде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анықталатын бастапқы құн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құны арасындағы айырманы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білдіреді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Амортизациялық жарналар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аударымдар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әрбір есепті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кезең үшін өнімдердің тауарлардың, жұмыстар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қызметтердің элементі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 шығысы ретінде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танылады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Амортизациялық аударымдар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амортизация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нормалары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жасалынады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Амортизация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нормасы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 амортизациялық аударымдардың жылдық сомасының 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құралдардың жылдық орташа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құнына қатынасы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00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құралдарға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амортизация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тозуын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есептеудің басты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мақсаты олардың құнын өтеу көзін таба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білуден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 көз амортизацияны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шығыстарға, шығындарға қосу есебінен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Амортизациялық жарналардың сомасын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көбейту 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азайту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шығыстарды бұрмалауға алып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мұнан жиынтық жылдық кірістің көлемін, кірістерді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бұрмалау орын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демек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салық салудағы дәлсіздіктерге әкеліп соғады.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 істеген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бүкіл кезең ішіндегі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амортизациялық жарналардың жалпы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мөлшері амортизацияланатын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құнға 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бастапқы және тарату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құндары арасындағы айырмаға теңестірілуі тиіс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Амортизацияның әдістері </a:t>
            </a:r>
            <a:br>
              <a:rPr lang="ru-RU" dirty="0" err="1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Амортизация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кәсіпорында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құралдарға есептеледі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Кіріске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алынған 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 келесі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айдың бірінен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басталып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есептеледі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шығысқа шығарылған 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 келесі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есептеуі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тоқтатылады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бухгалтерлік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шоттарының жұмыс жоспарында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2420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құралдардың құнсыздануы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амортизациясы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шотында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жүргізіледі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№ 16 ХҚЕС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талаптарына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сәйкес амортизацияның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әдісі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бар: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құнды біркелкі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есептеп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шығару әдісі; </a:t>
            </a:r>
            <a:br>
              <a:rPr lang="ru-RU" dirty="0" err="1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өндірістік әдіс; </a:t>
            </a:r>
            <a:br>
              <a:rPr lang="ru-RU" dirty="0" err="1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кумулятивтік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әдіс; </a:t>
            </a:r>
            <a:br>
              <a:rPr lang="ru-RU" dirty="0" err="1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кемімелі-қалдық әдісі.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200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86544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Амортизацияны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2004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жылдың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1-ші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қантарынан басталған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Амортизацияны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 кумулятивтік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саны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формула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есептелінеді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15x(15+1)/2=120.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әдісті пайдалану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салдарынан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173830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теңгеге айырма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осы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болған айырма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таратылмаған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бөлінбеген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табысқа жатқызылады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объектінің қызмет мерзімі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Әшеінгі нормасы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әдістегі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20% (100:5),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кемімелі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қалдық әдісі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коэффициентті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ескергенде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40%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құрайды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қалдық құнға негізі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Бастапқы құн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10 000тг.,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құны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1000тг.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 жерде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жылдағы амортизациясы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бастапқы құн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амортизация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сомасы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қалдық құны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баланстық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10000 4000= (40% х10000) 6000= (10000 - 4000)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10000 2400= (40%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6000) 3600= (6000 - 2400)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10000 1440= (40%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3600) 2160= (3600 - 1440)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10000 864= (40%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2160) 1296= ( 2160 - 864)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10000 296= (1296 - 1000) 1000= (1296 – 296 )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68</TotalTime>
  <Words>249</Words>
  <Application>Microsoft Office PowerPoint</Application>
  <PresentationFormat>Экран (4:3)</PresentationFormat>
  <Paragraphs>12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Негізгі құралдардың түсінігі және жіктелуі  </vt:lpstr>
      <vt:lpstr>Слайд 2</vt:lpstr>
      <vt:lpstr>Слайд 3</vt:lpstr>
      <vt:lpstr>Слайд 4</vt:lpstr>
      <vt:lpstr>Слайд 5</vt:lpstr>
      <vt:lpstr>Негізгі құралдардың амортизациясы бойынша есебі  Негізгі құралдардың тозуына түсінік  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Негізгі құралдардың түсінігі және жіктелуі  </dc:title>
  <dc:creator>Admin</dc:creator>
  <cp:lastModifiedBy>Admin</cp:lastModifiedBy>
  <cp:revision>7</cp:revision>
  <dcterms:created xsi:type="dcterms:W3CDTF">2013-09-10T13:32:22Z</dcterms:created>
  <dcterms:modified xsi:type="dcterms:W3CDTF">2013-09-10T14:40:56Z</dcterms:modified>
</cp:coreProperties>
</file>